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3" r:id="rId7"/>
    <p:sldId id="258" r:id="rId8"/>
    <p:sldId id="261" r:id="rId9"/>
    <p:sldId id="264" r:id="rId10"/>
    <p:sldId id="265" r:id="rId11"/>
    <p:sldId id="268" r:id="rId12"/>
    <p:sldId id="267" r:id="rId13"/>
    <p:sldId id="270" r:id="rId14"/>
    <p:sldId id="271" r:id="rId15"/>
    <p:sldId id="266" r:id="rId16"/>
    <p:sldId id="269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13/05/2020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- Ομάδα"/>
          <p:cNvGrpSpPr/>
          <p:nvPr/>
        </p:nvGrpSpPr>
        <p:grpSpPr>
          <a:xfrm>
            <a:off x="395536" y="404664"/>
            <a:ext cx="8388272" cy="6095553"/>
            <a:chOff x="395536" y="404664"/>
            <a:chExt cx="8388272" cy="6095553"/>
          </a:xfrm>
        </p:grpSpPr>
        <p:pic>
          <p:nvPicPr>
            <p:cNvPr id="2" name="1 - Εικόνα" descr="ρη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3808" y="2111608"/>
              <a:ext cx="5940000" cy="4341728"/>
            </a:xfrm>
            <a:prstGeom prst="rect">
              <a:avLst/>
            </a:prstGeom>
          </p:spPr>
        </p:pic>
        <p:sp>
          <p:nvSpPr>
            <p:cNvPr id="3" name="2 - Στρογγυλεμένο ορθογώνιο"/>
            <p:cNvSpPr/>
            <p:nvPr/>
          </p:nvSpPr>
          <p:spPr>
            <a:xfrm>
              <a:off x="683568" y="404664"/>
              <a:ext cx="7704856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2800" dirty="0" smtClean="0">
                  <a:latin typeface="Aka-AcidGR-DiaryGirl" pitchFamily="50" charset="-95"/>
                  <a:ea typeface="Aka-AcidGR-DiaryGirl" pitchFamily="50" charset="-95"/>
                </a:rPr>
                <a:t>Χρόνοι Ρημάτων </a:t>
              </a:r>
            </a:p>
            <a:p>
              <a:pPr algn="ctr"/>
              <a:r>
                <a:rPr lang="el-GR" sz="2800" dirty="0" smtClean="0">
                  <a:latin typeface="Aka-AcidGR-DiaryGirl" pitchFamily="50" charset="-95"/>
                  <a:ea typeface="Aka-AcidGR-DiaryGirl" pitchFamily="50" charset="-95"/>
                </a:rPr>
                <a:t>Ενεργητικής και Παθητικής Φωνής</a:t>
              </a:r>
              <a:endParaRPr lang="el-GR" sz="2800" dirty="0">
                <a:latin typeface="Aka-AcidGR-DiaryGirl" pitchFamily="50" charset="-95"/>
                <a:ea typeface="Aka-AcidGR-DiaryGirl" pitchFamily="50" charset="-95"/>
              </a:endParaRPr>
            </a:p>
          </p:txBody>
        </p:sp>
        <p:pic>
          <p:nvPicPr>
            <p:cNvPr id="4" name="3 - Εικόνα" descr="Grammatiki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536" y="2781108"/>
              <a:ext cx="2308814" cy="1367972"/>
            </a:xfrm>
            <a:prstGeom prst="rect">
              <a:avLst/>
            </a:prstGeom>
          </p:spPr>
        </p:pic>
        <p:pic>
          <p:nvPicPr>
            <p:cNvPr id="5" name="4 - Εικόνα" descr="Λογότυπο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5157192"/>
              <a:ext cx="1704975" cy="13430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ρη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ρη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000" y="189000"/>
            <a:ext cx="8640000" cy="648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Προβολή στην οθόνη (4:3)</PresentationFormat>
  <Paragraphs>2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Angela Rakovali</dc:creator>
  <cp:lastModifiedBy>Angela Angel</cp:lastModifiedBy>
  <cp:revision>4</cp:revision>
  <dcterms:created xsi:type="dcterms:W3CDTF">2020-05-13T00:42:12Z</dcterms:created>
  <dcterms:modified xsi:type="dcterms:W3CDTF">2020-05-13T01:24:40Z</dcterms:modified>
</cp:coreProperties>
</file>