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56" r:id="rId4"/>
    <p:sldId id="257" r:id="rId5"/>
    <p:sldId id="263" r:id="rId6"/>
    <p:sldId id="262" r:id="rId7"/>
    <p:sldId id="261" r:id="rId8"/>
    <p:sldId id="260" r:id="rId9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9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advClick="0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27/05/2017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00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1248" t="60257" r="74376" b="10256"/>
          <a:stretch>
            <a:fillRect/>
          </a:stretch>
        </p:blipFill>
        <p:spPr>
          <a:xfrm>
            <a:off x="1800000" y="6935756"/>
            <a:ext cx="1674186" cy="2208245"/>
          </a:xfrm>
          <a:prstGeom prst="rect">
            <a:avLst/>
          </a:prstGeom>
        </p:spPr>
      </p:pic>
      <p:grpSp>
        <p:nvGrpSpPr>
          <p:cNvPr id="31" name="30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4" name="3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" name="27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29698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25624" t="60257" r="50000" b="10256"/>
          <a:stretch>
            <a:fillRect/>
          </a:stretch>
        </p:blipFill>
        <p:spPr>
          <a:xfrm>
            <a:off x="1800000" y="6935756"/>
            <a:ext cx="1674186" cy="2208245"/>
          </a:xfrm>
          <a:prstGeom prst="rect">
            <a:avLst/>
          </a:prstGeom>
        </p:spPr>
      </p:pic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50786" t="60257" r="25624" b="10256"/>
          <a:stretch>
            <a:fillRect/>
          </a:stretch>
        </p:blipFill>
        <p:spPr>
          <a:xfrm>
            <a:off x="1800000" y="6935756"/>
            <a:ext cx="1620180" cy="2208245"/>
          </a:xfrm>
          <a:prstGeom prst="rect">
            <a:avLst/>
          </a:prstGeom>
        </p:spPr>
      </p:pic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75162" t="58975" r="74" b="10256"/>
          <a:stretch>
            <a:fillRect/>
          </a:stretch>
        </p:blipFill>
        <p:spPr>
          <a:xfrm>
            <a:off x="1800000" y="6839744"/>
            <a:ext cx="1700808" cy="2304256"/>
          </a:xfrm>
          <a:prstGeom prst="rect">
            <a:avLst/>
          </a:prstGeom>
        </p:spPr>
      </p:pic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1248" t="16667" r="75163" b="42307"/>
          <a:stretch>
            <a:fillRect/>
          </a:stretch>
        </p:blipFill>
        <p:spPr>
          <a:xfrm>
            <a:off x="1800000" y="6071660"/>
            <a:ext cx="1620180" cy="3072341"/>
          </a:xfrm>
          <a:prstGeom prst="rect">
            <a:avLst/>
          </a:prstGeom>
        </p:spPr>
      </p:pic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25624" t="11539" r="50786" b="42307"/>
          <a:stretch>
            <a:fillRect/>
          </a:stretch>
        </p:blipFill>
        <p:spPr>
          <a:xfrm>
            <a:off x="1800000" y="5687616"/>
            <a:ext cx="1620180" cy="3456384"/>
          </a:xfrm>
          <a:prstGeom prst="rect">
            <a:avLst/>
          </a:prstGeom>
        </p:spPr>
      </p:pic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2" cstate="print"/>
          <a:srcRect l="50000" t="3846" r="26410" b="42307"/>
          <a:stretch>
            <a:fillRect/>
          </a:stretch>
        </p:blipFill>
        <p:spPr>
          <a:xfrm>
            <a:off x="1800000" y="5111552"/>
            <a:ext cx="1620180" cy="4032448"/>
          </a:xfrm>
          <a:prstGeom prst="rect">
            <a:avLst/>
          </a:prstGeom>
        </p:spPr>
      </p:pic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3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- Ομάδα"/>
          <p:cNvGrpSpPr/>
          <p:nvPr/>
        </p:nvGrpSpPr>
        <p:grpSpPr>
          <a:xfrm>
            <a:off x="620688" y="1259632"/>
            <a:ext cx="5616624" cy="5004802"/>
            <a:chOff x="620688" y="1259632"/>
            <a:chExt cx="5616624" cy="5004802"/>
          </a:xfrm>
        </p:grpSpPr>
        <p:pic>
          <p:nvPicPr>
            <p:cNvPr id="7" name="Picture 2" descr="http://cdn.xl.thumbs.canstockphoto.com/canstock12602449.jpg"/>
            <p:cNvPicPr>
              <a:picLocks noChangeAspect="1" noChangeArrowheads="1"/>
            </p:cNvPicPr>
            <p:nvPr/>
          </p:nvPicPr>
          <p:blipFill>
            <a:blip r:embed="rId2" cstate="print"/>
            <a:srcRect b="10832"/>
            <a:stretch>
              <a:fillRect/>
            </a:stretch>
          </p:blipFill>
          <p:spPr bwMode="auto">
            <a:xfrm>
              <a:off x="3068960" y="3203848"/>
              <a:ext cx="3168352" cy="3060586"/>
            </a:xfrm>
            <a:prstGeom prst="rect">
              <a:avLst/>
            </a:prstGeom>
            <a:noFill/>
          </p:spPr>
        </p:pic>
        <p:sp>
          <p:nvSpPr>
            <p:cNvPr id="5" name="4 - Ήλιος"/>
            <p:cNvSpPr/>
            <p:nvPr/>
          </p:nvSpPr>
          <p:spPr>
            <a:xfrm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5 - Ήλιος"/>
            <p:cNvSpPr/>
            <p:nvPr/>
          </p:nvSpPr>
          <p:spPr>
            <a:xfrm rot="1300500">
              <a:off x="620688" y="1259632"/>
              <a:ext cx="1944216" cy="1944216"/>
            </a:xfrm>
            <a:prstGeom prst="sun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pic>
        <p:nvPicPr>
          <p:cNvPr id="3" name="2 - Εικόνα" descr="canstock38347503.jpg"/>
          <p:cNvPicPr>
            <a:picLocks noChangeAspect="1"/>
          </p:cNvPicPr>
          <p:nvPr/>
        </p:nvPicPr>
        <p:blipFill>
          <a:blip r:embed="rId3" cstate="print"/>
          <a:srcRect l="74376" t="1282" r="2034" b="42307"/>
          <a:stretch>
            <a:fillRect/>
          </a:stretch>
        </p:blipFill>
        <p:spPr>
          <a:xfrm>
            <a:off x="1800000" y="4919531"/>
            <a:ext cx="1620180" cy="4224469"/>
          </a:xfrm>
          <a:prstGeom prst="rect">
            <a:avLst/>
          </a:prstGeom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136</TotalTime>
  <Words>0</Words>
  <Application>Microsoft Office PowerPoint</Application>
  <PresentationFormat>Προβολή στην οθόνη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Ροή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Angela Angel</dc:creator>
  <cp:lastModifiedBy>Angela Angel</cp:lastModifiedBy>
  <cp:revision>8</cp:revision>
  <dcterms:created xsi:type="dcterms:W3CDTF">2017-05-26T02:33:40Z</dcterms:created>
  <dcterms:modified xsi:type="dcterms:W3CDTF">2017-05-27T16:15:34Z</dcterms:modified>
</cp:coreProperties>
</file>